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71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6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2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0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6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1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5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3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5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0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65AA2-1A38-4940-AB89-158DA7CF30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6DFE8-06BA-418A-B28B-7AB09623D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Фото-отчет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«Июнь-22»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9" y="1360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6418217" y="-86677"/>
            <a:ext cx="5869577" cy="78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Сварочные работы на воротах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1670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Ремонт бордюра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9614" y="1077077"/>
            <a:ext cx="4365331" cy="58204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7" y="1804634"/>
            <a:ext cx="5820441" cy="4365331"/>
          </a:xfrm>
        </p:spPr>
      </p:pic>
    </p:spTree>
    <p:extLst>
      <p:ext uri="{BB962C8B-B14F-4D97-AF65-F5344CB8AC3E}">
        <p14:creationId xmlns:p14="http://schemas.microsoft.com/office/powerpoint/2010/main" val="41033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Чистка плафонов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76" y="1288087"/>
            <a:ext cx="3037553" cy="54000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09" y="1280348"/>
            <a:ext cx="3041906" cy="5407835"/>
          </a:xfrm>
        </p:spPr>
      </p:pic>
    </p:spTree>
    <p:extLst>
      <p:ext uri="{BB962C8B-B14F-4D97-AF65-F5344CB8AC3E}">
        <p14:creationId xmlns:p14="http://schemas.microsoft.com/office/powerpoint/2010/main" val="12726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Полировка двери лифта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7" y="1994263"/>
            <a:ext cx="5266841" cy="39501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99" y="1994263"/>
            <a:ext cx="2962598" cy="3950131"/>
          </a:xfrm>
        </p:spPr>
      </p:pic>
    </p:spTree>
    <p:extLst>
      <p:ext uri="{BB962C8B-B14F-4D97-AF65-F5344CB8AC3E}">
        <p14:creationId xmlns:p14="http://schemas.microsoft.com/office/powerpoint/2010/main" val="8777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Замена лампочки в паркинге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94" y="1825625"/>
            <a:ext cx="244762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49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698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Осушение и чистка приямков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80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2788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Подпорка деревьев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3" y="1359696"/>
            <a:ext cx="3047998" cy="54186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06" y="1359696"/>
            <a:ext cx="3047998" cy="5418665"/>
          </a:xfrm>
        </p:spPr>
      </p:pic>
    </p:spTree>
    <p:extLst>
      <p:ext uri="{BB962C8B-B14F-4D97-AF65-F5344CB8AC3E}">
        <p14:creationId xmlns:p14="http://schemas.microsoft.com/office/powerpoint/2010/main" val="18739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Уборка сорняков возле детской площадки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82" y="2005629"/>
            <a:ext cx="3027298" cy="40363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028678"/>
            <a:ext cx="5362303" cy="4013348"/>
          </a:xfrm>
        </p:spPr>
      </p:pic>
    </p:spTree>
    <p:extLst>
      <p:ext uri="{BB962C8B-B14F-4D97-AF65-F5344CB8AC3E}">
        <p14:creationId xmlns:p14="http://schemas.microsoft.com/office/powerpoint/2010/main" val="13114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Уборка мха с </a:t>
            </a:r>
            <a:r>
              <a:rPr lang="ru-RU" dirty="0" err="1" smtClean="0"/>
              <a:t>дорожен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48" y="1825625"/>
            <a:ext cx="3256704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1268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Уборка мха с плитки вдоль корпусов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71" y="1825624"/>
            <a:ext cx="2697740" cy="47959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00" y="1825624"/>
            <a:ext cx="2693386" cy="4788243"/>
          </a:xfrm>
        </p:spPr>
      </p:pic>
    </p:spTree>
    <p:extLst>
      <p:ext uri="{BB962C8B-B14F-4D97-AF65-F5344CB8AC3E}">
        <p14:creationId xmlns:p14="http://schemas.microsoft.com/office/powerpoint/2010/main" val="8839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823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Замена плитки и монтаж раковины в </a:t>
            </a:r>
            <a:r>
              <a:rPr lang="ru-RU" dirty="0" err="1"/>
              <a:t>сан.узле</a:t>
            </a:r>
            <a:r>
              <a:rPr lang="ru-RU" dirty="0"/>
              <a:t> технической службы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11" y="1721122"/>
            <a:ext cx="244762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88" y="1721122"/>
            <a:ext cx="5793377" cy="4345033"/>
          </a:xfrm>
        </p:spPr>
      </p:pic>
    </p:spTree>
    <p:extLst>
      <p:ext uri="{BB962C8B-B14F-4D97-AF65-F5344CB8AC3E}">
        <p14:creationId xmlns:p14="http://schemas.microsoft.com/office/powerpoint/2010/main" val="28850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Обильный пролив газона 1 и 2 корпус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4229" y="1690687"/>
            <a:ext cx="3267632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7" y="1690688"/>
            <a:ext cx="5801783" cy="4351337"/>
          </a:xfrm>
        </p:spPr>
      </p:pic>
    </p:spTree>
    <p:extLst>
      <p:ext uri="{BB962C8B-B14F-4D97-AF65-F5344CB8AC3E}">
        <p14:creationId xmlns:p14="http://schemas.microsoft.com/office/powerpoint/2010/main" val="8329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Стрижка газона 2 корпус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1" y="2159726"/>
            <a:ext cx="5864699" cy="32988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159726"/>
            <a:ext cx="5864699" cy="3298893"/>
          </a:xfrm>
        </p:spPr>
      </p:pic>
    </p:spTree>
    <p:extLst>
      <p:ext uri="{BB962C8B-B14F-4D97-AF65-F5344CB8AC3E}">
        <p14:creationId xmlns:p14="http://schemas.microsoft.com/office/powerpoint/2010/main" val="38245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137" y="53874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С уважение и заботой о вас, </a:t>
            </a:r>
          </a:p>
          <a:p>
            <a:pPr algn="ctr"/>
            <a:r>
              <a:rPr lang="ru-RU" sz="2000" dirty="0" smtClean="0"/>
              <a:t>ТСН «</a:t>
            </a:r>
            <a:r>
              <a:rPr lang="ru-RU" sz="2000" dirty="0" err="1" smtClean="0"/>
              <a:t>Роял</a:t>
            </a:r>
            <a:r>
              <a:rPr lang="ru-RU" sz="2000" dirty="0" smtClean="0"/>
              <a:t> Парк» и ООО «УК» Сервис Экспресс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93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Шпаклевка стыка </a:t>
            </a:r>
            <a:r>
              <a:rPr lang="ru-RU" dirty="0" err="1" smtClean="0"/>
              <a:t>домофонной</a:t>
            </a:r>
            <a:r>
              <a:rPr lang="ru-RU" dirty="0" smtClean="0"/>
              <a:t> панели </a:t>
            </a:r>
            <a:br>
              <a:rPr lang="ru-RU" dirty="0" smtClean="0"/>
            </a:br>
            <a:r>
              <a:rPr lang="ru-RU" dirty="0" smtClean="0"/>
              <a:t>с гранитом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48" y="1825625"/>
            <a:ext cx="3256704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2005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Чистка </a:t>
            </a:r>
            <a:r>
              <a:rPr lang="ru-RU" dirty="0" err="1" smtClean="0"/>
              <a:t>ливневки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23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Замена террасной доски на набережной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708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Заделка монтажного отверстия</a:t>
            </a:r>
            <a:endParaRPr lang="ru-RU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1088" r="29374" b="-341"/>
          <a:stretch/>
        </p:blipFill>
        <p:spPr>
          <a:xfrm>
            <a:off x="345920" y="1480456"/>
            <a:ext cx="3311680" cy="4561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42" y="1480455"/>
            <a:ext cx="3614057" cy="45615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17" y="1480455"/>
            <a:ext cx="3623583" cy="45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Ремонт плитки во входной группе </a:t>
            </a:r>
            <a:br>
              <a:rPr lang="ru-RU" dirty="0" smtClean="0"/>
            </a:br>
            <a:r>
              <a:rPr lang="ru-RU" dirty="0" smtClean="0"/>
              <a:t>секция 2Д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7" y="1820090"/>
            <a:ext cx="2308012" cy="43919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84" y="1820090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26" y="1820090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одсыпка щебня  1К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63" y="2045985"/>
            <a:ext cx="5181600" cy="38781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63" y="2035068"/>
            <a:ext cx="2910688" cy="3889020"/>
          </a:xfrm>
        </p:spPr>
      </p:pic>
    </p:spTree>
    <p:extLst>
      <p:ext uri="{BB962C8B-B14F-4D97-AF65-F5344CB8AC3E}">
        <p14:creationId xmlns:p14="http://schemas.microsoft.com/office/powerpoint/2010/main" val="9037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Подсыпка щебня вокруг крыльца 2к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92" y="1755957"/>
            <a:ext cx="3263503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46" y="1755957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106</Words>
  <Application>Microsoft Office PowerPoint</Application>
  <PresentationFormat>Широкоэкранный</PresentationFormat>
  <Paragraphs>24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Фото-отчет</vt:lpstr>
      <vt:lpstr>Замена плитки и монтаж раковины в сан.узле технической службы </vt:lpstr>
      <vt:lpstr>Шпаклевка стыка домофонной панели  с гранитом</vt:lpstr>
      <vt:lpstr>Чистка ливневки</vt:lpstr>
      <vt:lpstr>Замена террасной доски на набережной</vt:lpstr>
      <vt:lpstr>Заделка монтажного отверстия</vt:lpstr>
      <vt:lpstr>Ремонт плитки во входной группе  секция 2Д</vt:lpstr>
      <vt:lpstr>Подсыпка щебня  1К</vt:lpstr>
      <vt:lpstr>Подсыпка щебня вокруг крыльца 2к</vt:lpstr>
      <vt:lpstr>Сварочные работы на воротах</vt:lpstr>
      <vt:lpstr>Ремонт бордюра</vt:lpstr>
      <vt:lpstr>Чистка плафонов</vt:lpstr>
      <vt:lpstr>Полировка двери лифта</vt:lpstr>
      <vt:lpstr>Замена лампочки в паркинге</vt:lpstr>
      <vt:lpstr>Осушение и чистка приямков</vt:lpstr>
      <vt:lpstr>Подпорка деревьев</vt:lpstr>
      <vt:lpstr>Уборка сорняков возле детской площадки</vt:lpstr>
      <vt:lpstr>Уборка мха с дорожен</vt:lpstr>
      <vt:lpstr>Уборка мха с плитки вдоль корпусов</vt:lpstr>
      <vt:lpstr>Обильный пролив газона 1 и 2 корпус </vt:lpstr>
      <vt:lpstr>Стрижка газона 2 корпус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Диспетчер Роял-Парк</dc:creator>
  <cp:lastModifiedBy>Диспетчер Роял-Парк</cp:lastModifiedBy>
  <cp:revision>20</cp:revision>
  <dcterms:created xsi:type="dcterms:W3CDTF">2022-07-03T07:22:09Z</dcterms:created>
  <dcterms:modified xsi:type="dcterms:W3CDTF">2022-07-20T16:18:10Z</dcterms:modified>
</cp:coreProperties>
</file>